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3" y="4762736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15508" y="3920824"/>
            <a:ext cx="37673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Ялилова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Аделия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868" y="1896050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40076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33</cp:revision>
  <dcterms:created xsi:type="dcterms:W3CDTF">2018-06-05T10:44:50Z</dcterms:created>
  <dcterms:modified xsi:type="dcterms:W3CDTF">2018-06-06T07:54:55Z</dcterms:modified>
</cp:coreProperties>
</file>